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4.jpg" ContentType="image/jpeg"/>
  <Override PartName="/ppt/media/image15.jpg" ContentType="image/jpeg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336" r:id="rId6"/>
    <p:sldId id="337" r:id="rId7"/>
    <p:sldId id="348" r:id="rId8"/>
    <p:sldId id="359" r:id="rId9"/>
    <p:sldId id="360" r:id="rId10"/>
    <p:sldId id="364" r:id="rId11"/>
    <p:sldId id="338" r:id="rId12"/>
    <p:sldId id="349" r:id="rId13"/>
    <p:sldId id="365" r:id="rId14"/>
    <p:sldId id="366" r:id="rId15"/>
    <p:sldId id="351" r:id="rId16"/>
    <p:sldId id="352" r:id="rId17"/>
    <p:sldId id="353" r:id="rId18"/>
    <p:sldId id="367" r:id="rId19"/>
    <p:sldId id="341" r:id="rId20"/>
    <p:sldId id="368" r:id="rId21"/>
    <p:sldId id="369" r:id="rId22"/>
    <p:sldId id="354" r:id="rId23"/>
    <p:sldId id="355" r:id="rId24"/>
    <p:sldId id="34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DD8E37-1B83-4D6A-883D-AD8851B4EC05}" v="14" dt="2025-05-20T16:26:46.595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882126" y="4919662"/>
            <a:ext cx="2162175" cy="904875"/>
          </a:xfrm>
          <a:custGeom>
            <a:avLst/>
            <a:gdLst/>
            <a:ahLst/>
            <a:cxnLst/>
            <a:rect l="l" t="t" r="r" b="b"/>
            <a:pathLst>
              <a:path w="2162175" h="904875">
                <a:moveTo>
                  <a:pt x="2162175" y="0"/>
                </a:moveTo>
                <a:lnTo>
                  <a:pt x="0" y="0"/>
                </a:lnTo>
                <a:lnTo>
                  <a:pt x="0" y="904875"/>
                </a:lnTo>
                <a:lnTo>
                  <a:pt x="2162175" y="904875"/>
                </a:lnTo>
                <a:lnTo>
                  <a:pt x="2162175" y="0"/>
                </a:lnTo>
                <a:close/>
              </a:path>
            </a:pathLst>
          </a:custGeom>
          <a:solidFill>
            <a:srgbClr val="1C1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882126" y="4919662"/>
            <a:ext cx="2162175" cy="904875"/>
          </a:xfrm>
          <a:custGeom>
            <a:avLst/>
            <a:gdLst/>
            <a:ahLst/>
            <a:cxnLst/>
            <a:rect l="l" t="t" r="r" b="b"/>
            <a:pathLst>
              <a:path w="2162175" h="904875">
                <a:moveTo>
                  <a:pt x="0" y="904875"/>
                </a:moveTo>
                <a:lnTo>
                  <a:pt x="2162175" y="904875"/>
                </a:lnTo>
                <a:lnTo>
                  <a:pt x="2162175" y="0"/>
                </a:lnTo>
                <a:lnTo>
                  <a:pt x="0" y="0"/>
                </a:lnTo>
                <a:lnTo>
                  <a:pt x="0" y="904875"/>
                </a:lnTo>
                <a:close/>
              </a:path>
            </a:pathLst>
          </a:custGeom>
          <a:ln w="12700">
            <a:solidFill>
              <a:srgbClr val="1C1E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942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  <p:sldLayoutId id="214748370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023tm93756@wilp.bits-Pilani.ac.in" TargetMode="Externa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800" y="5029200"/>
            <a:ext cx="4479036" cy="86619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algn="l">
              <a:lnSpc>
                <a:spcPct val="100899"/>
              </a:lnSpc>
              <a:spcBef>
                <a:spcPts val="80"/>
              </a:spcBef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E-mail :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  <a:hlinkClick r:id="rId2"/>
              </a:rPr>
              <a:t>2023tm93756@wilp.bits-Pilani.ac.in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12065" marR="5080" algn="l">
              <a:lnSpc>
                <a:spcPct val="100899"/>
              </a:lnSpc>
              <a:spcBef>
                <a:spcPts val="80"/>
              </a:spcBef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Name : Shaik Abdulla</a:t>
            </a:r>
          </a:p>
          <a:p>
            <a:pPr marL="12065" marR="5080" algn="l">
              <a:lnSpc>
                <a:spcPct val="100899"/>
              </a:lnSpc>
              <a:spcBef>
                <a:spcPts val="8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Student id : 2023tm93756</a:t>
            </a:r>
            <a:endParaRPr sz="1800" dirty="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9AA24B-E22B-36DF-5B4C-431B39C3D11D}"/>
              </a:ext>
            </a:extLst>
          </p:cNvPr>
          <p:cNvSpPr/>
          <p:nvPr/>
        </p:nvSpPr>
        <p:spPr>
          <a:xfrm>
            <a:off x="2601077" y="3343700"/>
            <a:ext cx="8971933" cy="1569660"/>
          </a:xfrm>
          <a:prstGeom prst="rect">
            <a:avLst/>
          </a:prstGeom>
          <a:solidFill>
            <a:srgbClr val="00206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  <a:effectLst/>
              </a:rPr>
              <a:t>Cross Platform Application </a:t>
            </a:r>
          </a:p>
          <a:p>
            <a:pPr algn="ctr"/>
            <a:r>
              <a:rPr lang="en-US" sz="4800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  <a:effectLst/>
              </a:rPr>
              <a:t>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EE6C2-701D-3CAA-15A0-81CB47D37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428633-7DCF-A332-3DAF-7A17A733C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175656"/>
            <a:ext cx="9344118" cy="5070965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Management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 State Management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Managed directly within widgets using setState. No external state management libraries like Provider are used.</a:t>
            </a:r>
          </a:p>
          <a:p>
            <a:pPr marL="0" marR="0" lvl="0" indent="0">
              <a:lnSpc>
                <a:spcPct val="100000"/>
              </a:lnSpc>
              <a:spcAft>
                <a:spcPts val="200"/>
              </a:spcAft>
              <a:buSzPts val="1000"/>
              <a:buNone/>
              <a:tabLst>
                <a:tab pos="457200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Storage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SharedPreferences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Used for local storage of notification data and other small key-value pairs.</a:t>
            </a: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Packages and Libraries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parse_server_sdk_flutter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For interacting with Back4App's Parse Server.</a:t>
            </a:r>
          </a:p>
          <a:p>
            <a:pPr marL="914400" lvl="1">
              <a:lnSpc>
                <a:spcPct val="100000"/>
              </a:lnSpc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shared_preferences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For local data persistence.</a:t>
            </a:r>
          </a:p>
          <a:p>
            <a:pPr marL="0" indent="0" algn="l">
              <a:lnSpc>
                <a:spcPct val="100000"/>
              </a:lnSpc>
              <a:spcAft>
                <a:spcPts val="200"/>
              </a:spcAft>
              <a:buNone/>
            </a:pPr>
            <a:endParaRPr lang="en-US" b="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DB4D9-5920-8C61-A73B-95A059C0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4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1A95-C80A-FA38-AB47-6A999463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370F1A-7882-B1F1-E7D9-949EE37FD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175657"/>
            <a:ext cx="9323398" cy="4897220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Tools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 Code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Recommended IDE for Flutter development.</a:t>
            </a: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Flutter CLI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For building, running, and managing the Flutter project.</a:t>
            </a: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APIs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Parse API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Used for backend communication, including user authentication, employee data management, and notifications.</a:t>
            </a: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Ensures secure communication between the app and Back4App.</a:t>
            </a: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Parse SDK Security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Handles password hashing, session token management, and secure data transmission.</a:t>
            </a: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stack ensures a robust, scalable, and secure application with minimal backend management, leveraging Back4App's BaaS capabilities.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6876E-C146-E871-DDFF-6D9A365A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23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2CAC7-D574-9394-A65F-E6ED5626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3A05-BDE7-16F4-A2E8-63C098A5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086" y="176784"/>
            <a:ext cx="6539266" cy="3621024"/>
          </a:xfrm>
        </p:spPr>
        <p:txBody>
          <a:bodyPr/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Challenges Encountered</a:t>
            </a:r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F06BB9E5-A5AC-DD49-72D4-540389941D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186774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4CEB9-F583-CD00-E045-1A6290D45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242451-53AC-F3C2-BFA2-A74242DB4A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9324" y="627017"/>
            <a:ext cx="8562149" cy="3850389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4400" b="1" i="0" dirty="0">
                <a:solidFill>
                  <a:srgbClr val="7030A0"/>
                </a:solidFill>
                <a:effectLst/>
                <a:latin typeface="-apple-system"/>
              </a:rPr>
              <a:t>Challenges Encountered</a:t>
            </a:r>
            <a:endParaRPr lang="en-US" sz="2400" b="0" i="0" dirty="0">
              <a:solidFill>
                <a:srgbClr val="7030A0"/>
              </a:solidFill>
              <a:effectLst/>
              <a:latin typeface="-apple-system"/>
            </a:endParaRPr>
          </a:p>
          <a:p>
            <a:pPr lvl="1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Ensuring cross-platform UI consistency.</a:t>
            </a:r>
          </a:p>
          <a:p>
            <a:pPr lvl="1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Styling has a steep learning curve, would be nice if they have followed similar HTML styling standard.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F2B1D-CB4C-4FC8-83C5-F8355485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C01F0-2819-707F-8F5D-02982E7B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52A-6B8C-ABBE-76C5-C8DEDF79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Screenshots / Demo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C1FED8E1-F515-5D8F-CF3F-6BAD791DE9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228883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2F3F98-5B24-F430-8323-988BC1A7B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28E82-F04D-1767-847D-64659F58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84" y="182599"/>
            <a:ext cx="2889363" cy="6256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65E839-8BC1-7475-D735-5E19A117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661" y="205220"/>
            <a:ext cx="2834886" cy="6256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19177F-AC3A-3A6F-8C22-F4720A9C1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369" y="193909"/>
            <a:ext cx="3101609" cy="62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4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29201-B0E0-38F5-0200-A3DA9EAA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9" y="397646"/>
            <a:ext cx="3212829" cy="620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B9D6D-F493-9360-A0DA-EE2DB020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882" y="185203"/>
            <a:ext cx="2918713" cy="6302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06121-0C67-BFF8-CC13-740CC8A9C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367" y="304529"/>
            <a:ext cx="2827265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B0D85-192A-23B3-D4AB-C70350268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8773B-D13C-384B-1C37-8C063506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3392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A2D31-093C-9303-81DE-CF530EDA6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709323"/>
            <a:ext cx="12192000" cy="31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5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0FC13-9B26-33FA-9424-455839E28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A04CD-66DA-55B9-0026-79C8B3CA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C8118-D833-A2D1-8251-39E33A2A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045"/>
            <a:ext cx="12192000" cy="24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27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04660-F893-726F-E0B3-5EDAA4A65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99-8885-42E7-2DE1-3D06432E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 Learning Outcomes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7359B6C3-0889-E7ED-A0F0-CB795F4FFA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12479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b="1" i="0" dirty="0">
                <a:solidFill>
                  <a:srgbClr val="7030A0"/>
                </a:solidFill>
                <a:effectLst/>
                <a:latin typeface="-apple-system"/>
              </a:rPr>
              <a:t>Project Overview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978165" cy="3493008"/>
          </a:xfrm>
        </p:spPr>
        <p:txBody>
          <a:bodyPr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 Develop a cross-platform app demonstrating CRUD operations using Back4App as the backend.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en-US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 A Flutter-based application managing employees with real-time notifications and robust authentication features.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BFFD-6F22-00DE-BD53-41B6CECA6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A975DF-8614-805C-B6D7-BECC80AA8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175657"/>
            <a:ext cx="9323398" cy="4389991"/>
          </a:xfrm>
        </p:spPr>
        <p:txBody>
          <a:bodyPr>
            <a:noAutofit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Gained experience with Flutter’s widget tree and state management.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Learned to integrate backend services with Parse Server.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Improved skills in designing responsive and adaptive UI.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Leant low-code development with back4app framework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06CAE-0D30-8875-8B85-B8CA5D33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68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4415" y="4138454"/>
            <a:ext cx="4442617" cy="1593888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Shaik Abdulla</a:t>
            </a:r>
          </a:p>
          <a:p>
            <a:r>
              <a:rPr lang="en-US" b="1" dirty="0">
                <a:solidFill>
                  <a:srgbClr val="7030A0"/>
                </a:solidFill>
              </a:rPr>
              <a:t>ID: 2023TM93756</a:t>
            </a:r>
          </a:p>
          <a:p>
            <a:r>
              <a:rPr lang="en-US" b="1" dirty="0">
                <a:solidFill>
                  <a:srgbClr val="7030A0"/>
                </a:solidFill>
              </a:rPr>
              <a:t>2023tm93756@wilp.bits-Pilani.ac.in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Features BY SCREENS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3755-4BBE-97FF-2BEB-3597D168C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96EBE7-8D97-309C-F162-385B9D6B4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099" y="595486"/>
            <a:ext cx="10535991" cy="5899907"/>
          </a:xfrm>
        </p:spPr>
        <p:txBody>
          <a:bodyPr>
            <a:noAutofit/>
          </a:bodyPr>
          <a:lstStyle/>
          <a:p>
            <a:pPr marL="114300" marR="0" indent="-342900">
              <a:lnSpc>
                <a:spcPct val="100000"/>
              </a:lnSpc>
              <a:spcAft>
                <a:spcPts val="200"/>
              </a:spcAft>
              <a:buAutoNum type="arabicPeriod"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 Screens</a:t>
            </a:r>
          </a:p>
          <a:p>
            <a:pPr marL="114300" marR="0" indent="-342900">
              <a:lnSpc>
                <a:spcPct val="100000"/>
              </a:lnSpc>
              <a:spcAft>
                <a:spcPts val="200"/>
              </a:spcAft>
              <a:buAutoNum type="arabicPeriod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18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 Screen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(lib/screens/login_screen.dart)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users to log in using their email and password.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Validates form inputs (e.g., email format and required fields).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Displays error messages for invalid credentials or network issues.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Shows a loading indicator during the login process.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Redirects to the Employee List Screen upon successful login.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navigation to the Signup Screen for new users.</a:t>
            </a:r>
          </a:p>
          <a:p>
            <a:pPr marL="457200" marR="0" lvl="1" indent="0">
              <a:lnSpc>
                <a:spcPct val="100000"/>
              </a:lnSpc>
              <a:spcAft>
                <a:spcPts val="200"/>
              </a:spcAft>
              <a:buSzPts val="1000"/>
              <a:buNone/>
              <a:tabLst>
                <a:tab pos="9144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18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Signup Screen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(lib/screens/signup_screen.dart)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new users to register by providing email, password, and other required details.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Validates form inputs (e.g., email format, password strength).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Displays success or error notifications after registration.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Redirects users to the Login Screen upon successful signup.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AC84A-FD88-C273-C159-5258E315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81052-DD6A-0460-53BD-A41FF36D7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861F-BCD0-7C6E-D331-944A3434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IMPLEMENTATION Perspective &amp; SECURITY CONSIDERATIONS</a:t>
            </a:r>
            <a:endParaRPr lang="en-US" dirty="0"/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F7D79128-A223-FC60-A280-220380C077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E6E6D0-9AF7-B3DD-1A8B-6EEA7D10454F}"/>
              </a:ext>
            </a:extLst>
          </p:cNvPr>
          <p:cNvSpPr txBox="1"/>
          <p:nvPr/>
        </p:nvSpPr>
        <p:spPr>
          <a:xfrm>
            <a:off x="2074742" y="4944066"/>
            <a:ext cx="6217919" cy="142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Features</a:t>
            </a:r>
            <a:endParaRPr lang="en-US" sz="1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Login, signup, and session management.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Management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Full CRUD functionality with validation.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4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4FBFD-9796-E693-50C2-B28F44400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59DFE7-E6B9-81FD-26C7-761818006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100" y="627017"/>
            <a:ext cx="9323398" cy="4648545"/>
          </a:xfrm>
        </p:spPr>
        <p:txBody>
          <a:bodyPr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 Implementation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Handled via Back4App's Parse SDK using ParseUser for login, signup, and logout.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Management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Validates session tokens and auto-logout on invalid sessions.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Passwords are securely managed by Parse SDK with HTTPS transmission.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Setting ACL’s to prevent security vulnerability by allowing right access to app user with invalid sessions by any mean.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and Notes Management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Operations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Task and notes can be added, edited, deleted, and listed using Back4App's Employee class.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Form validation for required fields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52180-EE5C-BCD5-0DAB-FAF68273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03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7A652-5440-8944-8C44-5018DC407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2C4EFD-78C0-5A04-ABC9-23B46CEE6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10796"/>
            <a:ext cx="9323398" cy="4726953"/>
          </a:xfrm>
        </p:spPr>
        <p:txBody>
          <a:bodyPr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Back4App Models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Model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Manages authentication with fields like username, password, and email.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Model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Stores employee details (title, description,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isdone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for CRUD operations.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 Model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Stores Notes details(title, content, category) for CRUD operations.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1FE13-8E9A-C8EE-87D7-8AFD1941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89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Technology Stack</a:t>
            </a:r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338-D6F6-FE98-50FE-CE28FAA82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71AEAA-6AFB-7FA1-32D0-32D87A9005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416210"/>
            <a:ext cx="9323398" cy="5921527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Stack</a:t>
            </a: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Flutter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cross-platform UI toolkit for building natively compiled applications for mobile, web, and desktop from a single codebase.</a:t>
            </a:r>
          </a:p>
          <a:p>
            <a:pPr marL="742950" marR="0" lvl="1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The programming language used for Flutter development.</a:t>
            </a:r>
          </a:p>
          <a:p>
            <a:pPr marL="742950" marR="0" lvl="1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Back4App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backend-as-a-service (BaaS) platform built on Parse Server.</a:t>
            </a:r>
          </a:p>
          <a:p>
            <a:pPr marL="742950" marR="0" lvl="1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Parse SDK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Used for handling authentication, session management, and CRUD operations.</a:t>
            </a:r>
          </a:p>
          <a:p>
            <a:pPr marL="742950" marR="0" lvl="1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Parse Server Features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143000" marR="0" lvl="2" indent="-228600">
              <a:lnSpc>
                <a:spcPct val="100000"/>
              </a:lnSpc>
              <a:spcAft>
                <a:spcPts val="2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and session management.</a:t>
            </a:r>
          </a:p>
          <a:p>
            <a:pPr marL="1143000" marR="0" lvl="2" indent="-228600">
              <a:lnSpc>
                <a:spcPct val="100000"/>
              </a:lnSpc>
              <a:spcAft>
                <a:spcPts val="2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storage for employee and notification models.</a:t>
            </a:r>
          </a:p>
          <a:p>
            <a:pPr marL="1143000" marR="0" lvl="2" indent="-228600">
              <a:lnSpc>
                <a:spcPct val="100000"/>
              </a:lnSpc>
              <a:spcAft>
                <a:spcPts val="2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Built-in security features like HTTPS and session token validation.</a:t>
            </a:r>
            <a:endParaRPr lang="en-US" sz="1800" b="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E994D-321B-6401-B2D7-1D3388EE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680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  <ds:schemaRef ds:uri="16c05727-aa75-4e4a-9b5f-8a80a1165891"/>
    <ds:schemaRef ds:uri="http://purl.org/dc/dcmitype/"/>
    <ds:schemaRef ds:uri="http://schemas.microsoft.com/sharepoint/v3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{CB246073-267B-4B98-8A4C-6D6074EBC3A4}tf16411248_win32</Template>
  <TotalTime>644</TotalTime>
  <Words>731</Words>
  <Application>Microsoft Office PowerPoint</Application>
  <PresentationFormat>Widescreen</PresentationFormat>
  <Paragraphs>102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Avenir Next LT Pro Light</vt:lpstr>
      <vt:lpstr>Calibri</vt:lpstr>
      <vt:lpstr>Courier New</vt:lpstr>
      <vt:lpstr>Posterama</vt:lpstr>
      <vt:lpstr>Symbol</vt:lpstr>
      <vt:lpstr>Wingdings</vt:lpstr>
      <vt:lpstr>Custom</vt:lpstr>
      <vt:lpstr>PowerPoint Presentation</vt:lpstr>
      <vt:lpstr>Project Overview</vt:lpstr>
      <vt:lpstr>Features BY SCREENS</vt:lpstr>
      <vt:lpstr>PowerPoint Presentation</vt:lpstr>
      <vt:lpstr>IMPLEMENTATION Perspective &amp; SECURITY CONSIDERATIONS</vt:lpstr>
      <vt:lpstr>PowerPoint Presentation</vt:lpstr>
      <vt:lpstr>PowerPoint Presentation</vt:lpstr>
      <vt:lpstr>Technology Stack</vt:lpstr>
      <vt:lpstr>PowerPoint Presentation</vt:lpstr>
      <vt:lpstr>PowerPoint Presentation</vt:lpstr>
      <vt:lpstr>PowerPoint Presentation</vt:lpstr>
      <vt:lpstr>Challenges Encountered</vt:lpstr>
      <vt:lpstr>PowerPoint Presentation</vt:lpstr>
      <vt:lpstr>Screenshots / Demo</vt:lpstr>
      <vt:lpstr>PowerPoint Presentation</vt:lpstr>
      <vt:lpstr>PowerPoint Presentation</vt:lpstr>
      <vt:lpstr>PowerPoint Presentation</vt:lpstr>
      <vt:lpstr>PowerPoint Presentation</vt:lpstr>
      <vt:lpstr> Learning Outcomes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Shaik Abdulla</dc:creator>
  <cp:lastModifiedBy>Abdulla Shaik</cp:lastModifiedBy>
  <cp:revision>80</cp:revision>
  <dcterms:created xsi:type="dcterms:W3CDTF">2025-04-23T18:43:42Z</dcterms:created>
  <dcterms:modified xsi:type="dcterms:W3CDTF">2025-05-20T16:36:09Z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